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58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7" r:id="rId3"/>
    <p:sldId id="270" r:id="rId4"/>
    <p:sldId id="271" r:id="rId5"/>
    <p:sldId id="275" r:id="rId6"/>
    <p:sldId id="276" r:id="rId7"/>
    <p:sldId id="278" r:id="rId8"/>
    <p:sldId id="280" r:id="rId9"/>
    <p:sldId id="272" r:id="rId10"/>
    <p:sldId id="273" r:id="rId11"/>
    <p:sldId id="274" r:id="rId12"/>
    <p:sldId id="279" r:id="rId13"/>
  </p:sldIdLst>
  <p:sldSz cx="9144000" cy="6858000" type="screen4x3"/>
  <p:notesSz cx="6794500" cy="9931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3128">
          <p15:clr>
            <a:srgbClr val="A4A3A4"/>
          </p15:clr>
        </p15:guide>
        <p15:guide id="4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83" autoAdjust="0"/>
    <p:restoredTop sz="78266" autoAdjust="0"/>
  </p:normalViewPr>
  <p:slideViewPr>
    <p:cSldViewPr snapToObjects="1">
      <p:cViewPr varScale="1">
        <p:scale>
          <a:sx n="121" d="100"/>
          <a:sy n="121" d="100"/>
        </p:scale>
        <p:origin x="2928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>
      <p:cViewPr varScale="1">
        <p:scale>
          <a:sx n="86" d="100"/>
          <a:sy n="86" d="100"/>
        </p:scale>
        <p:origin x="3786" y="78"/>
      </p:cViewPr>
      <p:guideLst>
        <p:guide orient="horz" pos="2880"/>
        <p:guide pos="2160"/>
        <p:guide orient="horz" pos="3128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2E34F4-F23F-453C-AF81-3158D2E5FE37}" type="datetimeFigureOut">
              <a:rPr lang="hu-HU" smtClean="0"/>
              <a:t>2023. 10. 14.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2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3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72DCE4-2B87-483C-B8CA-4B7D10226AB7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332222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1230F8-2015-46AC-9C15-B08EDE877F5D}" type="datetimeFigureOut">
              <a:rPr lang="hu-HU" smtClean="0"/>
              <a:pPr/>
              <a:t>2023. 10. 14.</a:t>
            </a:fld>
            <a:endParaRPr lang="hu-HU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A5C11E-540C-488B-B718-84796C0B45F1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365856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DA5C11E-540C-488B-B718-84796C0B45F1}" type="slidenum">
              <a:rPr lang="hu-HU" smtClean="0"/>
              <a:pPr/>
              <a:t>1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2389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Alcím mintájának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805236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572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Click to edit Master text styles</a:t>
            </a:r>
          </a:p>
          <a:p>
            <a:pPr lvl="1"/>
            <a:r>
              <a:rPr lang="hu-HU" dirty="0"/>
              <a:t>Second level</a:t>
            </a:r>
          </a:p>
          <a:p>
            <a:pPr lvl="2"/>
            <a:r>
              <a:rPr lang="hu-HU" dirty="0"/>
              <a:t>Third level</a:t>
            </a:r>
          </a:p>
          <a:p>
            <a:pPr lvl="3"/>
            <a:r>
              <a:rPr lang="hu-HU" dirty="0"/>
              <a:t>Fourth level</a:t>
            </a:r>
          </a:p>
          <a:p>
            <a:pPr lvl="4"/>
            <a:r>
              <a:rPr lang="hu-HU" dirty="0"/>
              <a:t>Fifth level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5334000" y="1600200"/>
            <a:ext cx="3352800" cy="41148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96403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700075" cy="936104"/>
          </a:xfrm>
        </p:spPr>
        <p:txBody>
          <a:bodyPr>
            <a:normAutofit/>
          </a:bodyPr>
          <a:lstStyle>
            <a:lvl1pPr algn="l">
              <a:defRPr sz="2400"/>
            </a:lvl1pPr>
          </a:lstStyle>
          <a:p>
            <a:r>
              <a:rPr lang="hu-HU" dirty="0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296148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7" name="Cím 1"/>
          <p:cNvSpPr txBox="1">
            <a:spLocks/>
          </p:cNvSpPr>
          <p:nvPr userDrawn="1"/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2400" b="1" kern="1200" cap="all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34690271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345614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2023. 10. 14.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4456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</a:p>
        </p:txBody>
      </p:sp>
      <p:sp>
        <p:nvSpPr>
          <p:cNvPr id="6" name="Tartalom helye 2"/>
          <p:cNvSpPr>
            <a:spLocks noGrp="1"/>
          </p:cNvSpPr>
          <p:nvPr>
            <p:ph idx="1"/>
          </p:nvPr>
        </p:nvSpPr>
        <p:spPr>
          <a:xfrm>
            <a:off x="447989" y="1628800"/>
            <a:ext cx="5111750" cy="4691063"/>
          </a:xfrm>
        </p:spPr>
        <p:txBody>
          <a:bodyPr/>
          <a:lstStyle>
            <a:lvl1pPr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7" name="Kép helye 2"/>
          <p:cNvSpPr>
            <a:spLocks noGrp="1"/>
          </p:cNvSpPr>
          <p:nvPr>
            <p:ph type="pic" idx="13"/>
          </p:nvPr>
        </p:nvSpPr>
        <p:spPr>
          <a:xfrm>
            <a:off x="5724128" y="1633102"/>
            <a:ext cx="3240360" cy="469106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86175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575050" y="1435100"/>
            <a:ext cx="5111750" cy="46910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  <p:sp>
        <p:nvSpPr>
          <p:cNvPr id="9" name="Cím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</p:spPr>
        <p:txBody>
          <a:bodyPr/>
          <a:lstStyle/>
          <a:p>
            <a:r>
              <a:rPr lang="hu-HU"/>
              <a:t>Mintacím szerkesztése</a:t>
            </a:r>
          </a:p>
        </p:txBody>
      </p:sp>
    </p:spTree>
    <p:extLst>
      <p:ext uri="{BB962C8B-B14F-4D97-AF65-F5344CB8AC3E}">
        <p14:creationId xmlns:p14="http://schemas.microsoft.com/office/powerpoint/2010/main" val="1428776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/>
              <a:t>Mintacím szerkesztése</a:t>
            </a:r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D05FFA-4383-4574-9830-A5FF25BE8406}" type="datetimeFigureOut">
              <a:rPr lang="hu-HU" smtClean="0"/>
              <a:pPr/>
              <a:t>2023. 10. 14.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0349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8"/>
          <p:cNvSpPr>
            <a:spLocks noGrp="1"/>
          </p:cNvSpPr>
          <p:nvPr>
            <p:ph type="title" hasCustomPrompt="1"/>
          </p:nvPr>
        </p:nvSpPr>
        <p:spPr>
          <a:xfrm>
            <a:off x="4495800" y="2286000"/>
            <a:ext cx="4419600" cy="1143000"/>
          </a:xfrm>
        </p:spPr>
        <p:txBody>
          <a:bodyPr anchor="t">
            <a:noAutofit/>
          </a:bodyPr>
          <a:lstStyle>
            <a:lvl1pPr algn="l">
              <a:defRPr sz="4400" b="1" cap="all" baseline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r>
              <a:rPr lang="hu-HU" dirty="0"/>
              <a:t>Prezentáció Címe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0" hasCustomPrompt="1"/>
          </p:nvPr>
        </p:nvSpPr>
        <p:spPr>
          <a:xfrm>
            <a:off x="4495800" y="3886200"/>
            <a:ext cx="4343400" cy="914400"/>
          </a:xfrm>
        </p:spPr>
        <p:txBody>
          <a:bodyPr wrap="square" anchor="t"/>
          <a:lstStyle>
            <a:lvl1pPr marL="514350" indent="-514350" algn="l">
              <a:spcAft>
                <a:spcPts val="600"/>
              </a:spcAft>
              <a:buFontTx/>
              <a:buNone/>
              <a:defRPr cap="all" baseline="0">
                <a:solidFill>
                  <a:srgbClr val="FFFFFF"/>
                </a:solidFill>
                <a:latin typeface="Arial"/>
                <a:cs typeface="Arial"/>
              </a:defRPr>
            </a:lvl1pPr>
            <a:lvl2pPr>
              <a:buNone/>
              <a:defRPr/>
            </a:lvl2pPr>
          </a:lstStyle>
          <a:p>
            <a:pPr lvl="0"/>
            <a:r>
              <a:rPr lang="hu-HU" dirty="0"/>
              <a:t>Click to edit Alcím</a:t>
            </a:r>
          </a:p>
          <a:p>
            <a:pPr lvl="0"/>
            <a:endParaRPr lang="hu-H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447989" y="44624"/>
            <a:ext cx="4412043" cy="864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dirty="0"/>
              <a:t>Mintacím szerkesztése</a:t>
            </a:r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D05FFA-4383-4574-9830-A5FF25BE8406}" type="datetimeFigureOut">
              <a:rPr lang="hu-HU" smtClean="0"/>
              <a:pPr/>
              <a:t>2023. 10. 14.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4ECFDF-B4B8-4D79-9C23-DD008FAF0A0B}" type="slidenum">
              <a:rPr lang="hu-HU" smtClean="0"/>
              <a:pPr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150826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6" r:id="rId7"/>
    <p:sldLayoutId id="2147483667" r:id="rId8"/>
    <p:sldLayoutId id="2147483670" r:id="rId9"/>
    <p:sldLayoutId id="2147483671" r:id="rId10"/>
  </p:sldLayoutIdLst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2400" b="1" kern="1200" cap="all" baseline="0">
          <a:solidFill>
            <a:schemeClr val="bg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27584" y="1412776"/>
            <a:ext cx="7560840" cy="1152128"/>
          </a:xfrm>
        </p:spPr>
        <p:txBody>
          <a:bodyPr/>
          <a:lstStyle/>
          <a:p>
            <a:pPr algn="ctr"/>
            <a:br>
              <a:rPr lang="hu-HU" sz="2000" dirty="0"/>
            </a:br>
            <a:br>
              <a:rPr lang="hu-HU" sz="2000" dirty="0"/>
            </a:br>
            <a:r>
              <a:rPr lang="hu-HU" sz="2000" dirty="0"/>
              <a:t>Foglalkozási rehabilitáció</a:t>
            </a:r>
            <a:br>
              <a:rPr lang="hu-HU" sz="2000" dirty="0"/>
            </a:br>
            <a:br>
              <a:rPr lang="hu-HU" sz="2000" dirty="0"/>
            </a:br>
            <a:r>
              <a:rPr lang="hu-HU" sz="2000" dirty="0"/>
              <a:t>Jóvátételi felajánlás – Átadott termékek</a:t>
            </a:r>
            <a:br>
              <a:rPr lang="hu-HU" sz="2000" dirty="0"/>
            </a:br>
            <a:br>
              <a:rPr lang="hu-HU" sz="2000" b="0" dirty="0"/>
            </a:br>
            <a:br>
              <a:rPr lang="hu-HU" sz="2000" b="0" dirty="0"/>
            </a:br>
            <a:br>
              <a:rPr lang="hu-HU" sz="2000" dirty="0"/>
            </a:br>
            <a:endParaRPr lang="hu-HU" sz="2000" dirty="0"/>
          </a:p>
        </p:txBody>
      </p:sp>
      <p:pic>
        <p:nvPicPr>
          <p:cNvPr id="3" name="Kép 2" descr="TETT_logo_szines_szlogen_nelkul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41" y="6101767"/>
            <a:ext cx="723900" cy="542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églalap 3"/>
          <p:cNvSpPr/>
          <p:nvPr/>
        </p:nvSpPr>
        <p:spPr>
          <a:xfrm>
            <a:off x="723609" y="6101767"/>
            <a:ext cx="235137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hu-HU" dirty="0">
                <a:solidFill>
                  <a:schemeClr val="bg1"/>
                </a:solidFill>
              </a:rPr>
              <a:t>2023.10.16.</a:t>
            </a:r>
          </a:p>
        </p:txBody>
      </p:sp>
      <p:sp>
        <p:nvSpPr>
          <p:cNvPr id="7" name="Téglalap 6"/>
          <p:cNvSpPr/>
          <p:nvPr/>
        </p:nvSpPr>
        <p:spPr>
          <a:xfrm>
            <a:off x="1459764" y="396364"/>
            <a:ext cx="622447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dirty="0">
                <a:solidFill>
                  <a:prstClr val="white"/>
                </a:solidFill>
              </a:rPr>
              <a:t>EFOP-1.3.3-16-2016-00001 „</a:t>
            </a:r>
            <a:r>
              <a:rPr lang="hu-HU" i="1" dirty="0">
                <a:solidFill>
                  <a:prstClr val="white"/>
                </a:solidFill>
              </a:rPr>
              <a:t>Fogvatartottak </a:t>
            </a:r>
            <a:r>
              <a:rPr lang="hu-HU" i="1" dirty="0" err="1">
                <a:solidFill>
                  <a:prstClr val="white"/>
                </a:solidFill>
              </a:rPr>
              <a:t>reintegrációja</a:t>
            </a:r>
            <a:r>
              <a:rPr lang="hu-HU" i="1" dirty="0">
                <a:solidFill>
                  <a:prstClr val="white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697705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/>
    </mc:Choice>
    <mc:Fallback>
      <p:transition spd="slow" advClick="0" advTm="300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47248" cy="4114800"/>
          </a:xfrm>
        </p:spPr>
        <p:txBody>
          <a:bodyPr>
            <a:normAutofit/>
          </a:bodyPr>
          <a:lstStyle/>
          <a:p>
            <a:endParaRPr lang="hu-HU" altLang="hu-HU" sz="2400" b="1" dirty="0">
              <a:solidFill>
                <a:srgbClr val="000000"/>
              </a:solidFill>
            </a:endParaRPr>
          </a:p>
          <a:p>
            <a:endParaRPr lang="hu-HU" altLang="hu-HU" b="1" dirty="0">
              <a:solidFill>
                <a:srgbClr val="000000"/>
              </a:solidFill>
            </a:endParaRP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420" y="1295417"/>
            <a:ext cx="7272808" cy="5454606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8CF4B77F-3B6A-A40C-19AF-2CD664D4F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5701"/>
            <a:ext cx="1187624" cy="668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églalap 7">
            <a:extLst>
              <a:ext uri="{FF2B5EF4-FFF2-40B4-BE49-F238E27FC236}">
                <a16:creationId xmlns:a16="http://schemas.microsoft.com/office/drawing/2014/main" id="{D436B140-84A8-2160-3BD0-B38581973F01}"/>
              </a:ext>
            </a:extLst>
          </p:cNvPr>
          <p:cNvSpPr/>
          <p:nvPr/>
        </p:nvSpPr>
        <p:spPr>
          <a:xfrm>
            <a:off x="7196823" y="329665"/>
            <a:ext cx="19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000" dirty="0">
                <a:solidFill>
                  <a:prstClr val="white"/>
                </a:solidFill>
              </a:rPr>
              <a:t>EFOP-1.3.3-16-2016-00001 </a:t>
            </a:r>
          </a:p>
          <a:p>
            <a:pPr lvl="0" algn="ctr"/>
            <a:r>
              <a:rPr lang="hu-HU" sz="1000" dirty="0">
                <a:solidFill>
                  <a:prstClr val="white"/>
                </a:solidFill>
              </a:rPr>
              <a:t>„</a:t>
            </a:r>
            <a:r>
              <a:rPr lang="hu-HU" sz="1000" i="1" dirty="0">
                <a:solidFill>
                  <a:prstClr val="white"/>
                </a:solidFill>
              </a:rPr>
              <a:t>Fogvatartottak </a:t>
            </a:r>
            <a:r>
              <a:rPr lang="hu-HU" sz="1000" i="1" dirty="0" err="1">
                <a:solidFill>
                  <a:prstClr val="white"/>
                </a:solidFill>
              </a:rPr>
              <a:t>reintegrációja</a:t>
            </a:r>
            <a:r>
              <a:rPr lang="hu-HU" sz="1000" i="1" dirty="0">
                <a:solidFill>
                  <a:prstClr val="white"/>
                </a:solidFill>
              </a:rPr>
              <a:t>”</a:t>
            </a:r>
          </a:p>
        </p:txBody>
      </p:sp>
      <p:sp>
        <p:nvSpPr>
          <p:cNvPr id="9" name="Szövegdoboz 8">
            <a:extLst>
              <a:ext uri="{FF2B5EF4-FFF2-40B4-BE49-F238E27FC236}">
                <a16:creationId xmlns:a16="http://schemas.microsoft.com/office/drawing/2014/main" id="{C7A01EB3-C15D-B44F-CFE5-3062E4FE2C48}"/>
              </a:ext>
            </a:extLst>
          </p:cNvPr>
          <p:cNvSpPr txBox="1"/>
          <p:nvPr/>
        </p:nvSpPr>
        <p:spPr>
          <a:xfrm>
            <a:off x="2375756" y="226478"/>
            <a:ext cx="43204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Foglalkozási rehabilitáció</a:t>
            </a:r>
          </a:p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Jóvátételi felajánlás</a:t>
            </a:r>
          </a:p>
        </p:txBody>
      </p:sp>
    </p:spTree>
    <p:extLst>
      <p:ext uri="{BB962C8B-B14F-4D97-AF65-F5344CB8AC3E}">
        <p14:creationId xmlns:p14="http://schemas.microsoft.com/office/powerpoint/2010/main" val="31770481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helye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1" r="5851"/>
          <a:stretch>
            <a:fillRect/>
          </a:stretch>
        </p:blipFill>
        <p:spPr>
          <a:xfrm rot="5400000">
            <a:off x="2062387" y="754037"/>
            <a:ext cx="5163241" cy="6336704"/>
          </a:xfr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90C315B3-DC4C-C091-F3CB-9A743B969F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5701"/>
            <a:ext cx="1187624" cy="668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D99D71E8-6580-A5A2-4359-80193125F2B5}"/>
              </a:ext>
            </a:extLst>
          </p:cNvPr>
          <p:cNvSpPr/>
          <p:nvPr/>
        </p:nvSpPr>
        <p:spPr>
          <a:xfrm>
            <a:off x="7196823" y="329665"/>
            <a:ext cx="19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000" dirty="0">
                <a:solidFill>
                  <a:prstClr val="white"/>
                </a:solidFill>
              </a:rPr>
              <a:t>EFOP-1.3.3-16-2016-00001 </a:t>
            </a:r>
          </a:p>
          <a:p>
            <a:pPr lvl="0" algn="ctr"/>
            <a:r>
              <a:rPr lang="hu-HU" sz="1000" dirty="0">
                <a:solidFill>
                  <a:prstClr val="white"/>
                </a:solidFill>
              </a:rPr>
              <a:t>„</a:t>
            </a:r>
            <a:r>
              <a:rPr lang="hu-HU" sz="1000" i="1" dirty="0">
                <a:solidFill>
                  <a:prstClr val="white"/>
                </a:solidFill>
              </a:rPr>
              <a:t>Fogvatartottak </a:t>
            </a:r>
            <a:r>
              <a:rPr lang="hu-HU" sz="1000" i="1" dirty="0" err="1">
                <a:solidFill>
                  <a:prstClr val="white"/>
                </a:solidFill>
              </a:rPr>
              <a:t>reintegrációja</a:t>
            </a:r>
            <a:r>
              <a:rPr lang="hu-HU" sz="1000" i="1" dirty="0">
                <a:solidFill>
                  <a:prstClr val="white"/>
                </a:solidFill>
              </a:rPr>
              <a:t>”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79716CCF-4ADD-433F-0B84-8CF81E7AA9B8}"/>
              </a:ext>
            </a:extLst>
          </p:cNvPr>
          <p:cNvSpPr txBox="1"/>
          <p:nvPr/>
        </p:nvSpPr>
        <p:spPr>
          <a:xfrm>
            <a:off x="2375756" y="226478"/>
            <a:ext cx="43204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Foglalkozási rehabilitáció</a:t>
            </a:r>
          </a:p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Jóvátételi felajánlás</a:t>
            </a:r>
          </a:p>
        </p:txBody>
      </p:sp>
    </p:spTree>
    <p:extLst>
      <p:ext uri="{BB962C8B-B14F-4D97-AF65-F5344CB8AC3E}">
        <p14:creationId xmlns:p14="http://schemas.microsoft.com/office/powerpoint/2010/main" val="16890857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helye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31" r="8331"/>
          <a:stretch>
            <a:fillRect/>
          </a:stretch>
        </p:blipFill>
        <p:spPr>
          <a:xfrm>
            <a:off x="2339752" y="1288923"/>
            <a:ext cx="4392488" cy="5390781"/>
          </a:xfr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1BB5F19F-AF77-5D79-EA2A-D6948408F9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5701"/>
            <a:ext cx="1187624" cy="668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églalap 10">
            <a:extLst>
              <a:ext uri="{FF2B5EF4-FFF2-40B4-BE49-F238E27FC236}">
                <a16:creationId xmlns:a16="http://schemas.microsoft.com/office/drawing/2014/main" id="{DDD56C82-AD21-7763-D986-7AC8C1D59FF8}"/>
              </a:ext>
            </a:extLst>
          </p:cNvPr>
          <p:cNvSpPr/>
          <p:nvPr/>
        </p:nvSpPr>
        <p:spPr>
          <a:xfrm>
            <a:off x="7196823" y="329665"/>
            <a:ext cx="19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000" dirty="0">
                <a:solidFill>
                  <a:prstClr val="white"/>
                </a:solidFill>
              </a:rPr>
              <a:t>EFOP-1.3.3-16-2016-00001 </a:t>
            </a:r>
          </a:p>
          <a:p>
            <a:pPr lvl="0" algn="ctr"/>
            <a:r>
              <a:rPr lang="hu-HU" sz="1000" dirty="0">
                <a:solidFill>
                  <a:prstClr val="white"/>
                </a:solidFill>
              </a:rPr>
              <a:t>„</a:t>
            </a:r>
            <a:r>
              <a:rPr lang="hu-HU" sz="1000" i="1" dirty="0">
                <a:solidFill>
                  <a:prstClr val="white"/>
                </a:solidFill>
              </a:rPr>
              <a:t>Fogvatartottak </a:t>
            </a:r>
            <a:r>
              <a:rPr lang="hu-HU" sz="1000" i="1" dirty="0" err="1">
                <a:solidFill>
                  <a:prstClr val="white"/>
                </a:solidFill>
              </a:rPr>
              <a:t>reintegrációja</a:t>
            </a:r>
            <a:r>
              <a:rPr lang="hu-HU" sz="1000" i="1" dirty="0">
                <a:solidFill>
                  <a:prstClr val="white"/>
                </a:solidFill>
              </a:rPr>
              <a:t>”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68B3FD38-7022-66EA-C4A9-39D10C868FA8}"/>
              </a:ext>
            </a:extLst>
          </p:cNvPr>
          <p:cNvSpPr txBox="1"/>
          <p:nvPr/>
        </p:nvSpPr>
        <p:spPr>
          <a:xfrm>
            <a:off x="2375756" y="226478"/>
            <a:ext cx="43204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Foglalkozási rehabilitáció</a:t>
            </a:r>
          </a:p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Jóvátételi felajánlás</a:t>
            </a:r>
          </a:p>
        </p:txBody>
      </p:sp>
    </p:spTree>
    <p:extLst>
      <p:ext uri="{BB962C8B-B14F-4D97-AF65-F5344CB8AC3E}">
        <p14:creationId xmlns:p14="http://schemas.microsoft.com/office/powerpoint/2010/main" val="3034611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47248" cy="4114800"/>
          </a:xfrm>
        </p:spPr>
        <p:txBody>
          <a:bodyPr>
            <a:normAutofit/>
          </a:bodyPr>
          <a:lstStyle/>
          <a:p>
            <a:endParaRPr lang="hu-HU" altLang="hu-HU" sz="2400" b="1" dirty="0">
              <a:solidFill>
                <a:srgbClr val="000000"/>
              </a:solidFill>
            </a:endParaRPr>
          </a:p>
          <a:p>
            <a:endParaRPr lang="hu-HU" altLang="hu-HU" b="1" dirty="0">
              <a:solidFill>
                <a:srgbClr val="000000"/>
              </a:solidFill>
            </a:endParaRPr>
          </a:p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4574" y="1268760"/>
            <a:ext cx="5180433" cy="5489033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92D4AE9B-94AE-0F60-9211-7E8575F7BAD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1520" y="195701"/>
            <a:ext cx="1187624" cy="668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églalap 10">
            <a:extLst>
              <a:ext uri="{FF2B5EF4-FFF2-40B4-BE49-F238E27FC236}">
                <a16:creationId xmlns:a16="http://schemas.microsoft.com/office/drawing/2014/main" id="{E1D42DD0-A442-C65B-E436-3285210E27F9}"/>
              </a:ext>
            </a:extLst>
          </p:cNvPr>
          <p:cNvSpPr/>
          <p:nvPr/>
        </p:nvSpPr>
        <p:spPr>
          <a:xfrm>
            <a:off x="7196823" y="329665"/>
            <a:ext cx="19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000" dirty="0">
                <a:solidFill>
                  <a:prstClr val="white"/>
                </a:solidFill>
              </a:rPr>
              <a:t>EFOP-1.3.3-16-2016-00001 </a:t>
            </a:r>
          </a:p>
          <a:p>
            <a:pPr lvl="0" algn="ctr"/>
            <a:r>
              <a:rPr lang="hu-HU" sz="1000" dirty="0">
                <a:solidFill>
                  <a:prstClr val="white"/>
                </a:solidFill>
              </a:rPr>
              <a:t>„</a:t>
            </a:r>
            <a:r>
              <a:rPr lang="hu-HU" sz="1000" i="1" dirty="0">
                <a:solidFill>
                  <a:prstClr val="white"/>
                </a:solidFill>
              </a:rPr>
              <a:t>Fogvatartottak </a:t>
            </a:r>
            <a:r>
              <a:rPr lang="hu-HU" sz="1000" i="1" dirty="0" err="1">
                <a:solidFill>
                  <a:prstClr val="white"/>
                </a:solidFill>
              </a:rPr>
              <a:t>reintegrációja</a:t>
            </a:r>
            <a:r>
              <a:rPr lang="hu-HU" sz="1000" i="1" dirty="0">
                <a:solidFill>
                  <a:prstClr val="white"/>
                </a:solidFill>
              </a:rPr>
              <a:t>”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AD5D70EB-A9DF-EAC7-FE51-7783860558A9}"/>
              </a:ext>
            </a:extLst>
          </p:cNvPr>
          <p:cNvSpPr txBox="1"/>
          <p:nvPr/>
        </p:nvSpPr>
        <p:spPr>
          <a:xfrm>
            <a:off x="2375756" y="226478"/>
            <a:ext cx="43204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Foglalkozási rehabilitáció</a:t>
            </a:r>
          </a:p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Jóvátételi felajánlás</a:t>
            </a:r>
          </a:p>
        </p:txBody>
      </p:sp>
    </p:spTree>
    <p:extLst>
      <p:ext uri="{BB962C8B-B14F-4D97-AF65-F5344CB8AC3E}">
        <p14:creationId xmlns:p14="http://schemas.microsoft.com/office/powerpoint/2010/main" val="209124646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curtains"/>
      </p:transition>
    </mc:Choice>
    <mc:Fallback>
      <p:transition spd="slow" advClick="0" advTm="3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47248" cy="4114800"/>
          </a:xfrm>
        </p:spPr>
        <p:txBody>
          <a:bodyPr>
            <a:normAutofit/>
          </a:bodyPr>
          <a:lstStyle/>
          <a:p>
            <a:endParaRPr lang="hu-HU" altLang="hu-HU" sz="2400" b="1" dirty="0">
              <a:solidFill>
                <a:srgbClr val="000000"/>
              </a:solidFill>
            </a:endParaRPr>
          </a:p>
          <a:p>
            <a:endParaRPr lang="hu-HU" altLang="hu-HU" b="1" dirty="0">
              <a:solidFill>
                <a:srgbClr val="000000"/>
              </a:solidFill>
            </a:endParaRPr>
          </a:p>
          <a:p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664" y="1469372"/>
            <a:ext cx="6950320" cy="5212740"/>
          </a:xfrm>
          <a:prstGeom prst="rect">
            <a:avLst/>
          </a:prstGeom>
        </p:spPr>
      </p:pic>
      <p:pic>
        <p:nvPicPr>
          <p:cNvPr id="4" name="Kép 3">
            <a:extLst>
              <a:ext uri="{FF2B5EF4-FFF2-40B4-BE49-F238E27FC236}">
                <a16:creationId xmlns:a16="http://schemas.microsoft.com/office/drawing/2014/main" id="{E611612D-0BD0-5E03-A445-687D7580F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5701"/>
            <a:ext cx="1187624" cy="668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D55F45CC-48D5-0B55-8963-0BB0E06C02DC}"/>
              </a:ext>
            </a:extLst>
          </p:cNvPr>
          <p:cNvSpPr/>
          <p:nvPr/>
        </p:nvSpPr>
        <p:spPr>
          <a:xfrm>
            <a:off x="7196823" y="329665"/>
            <a:ext cx="19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000" dirty="0">
                <a:solidFill>
                  <a:prstClr val="white"/>
                </a:solidFill>
              </a:rPr>
              <a:t>EFOP-1.3.3-16-2016-00001 </a:t>
            </a:r>
          </a:p>
          <a:p>
            <a:pPr lvl="0" algn="ctr"/>
            <a:r>
              <a:rPr lang="hu-HU" sz="1000" dirty="0">
                <a:solidFill>
                  <a:prstClr val="white"/>
                </a:solidFill>
              </a:rPr>
              <a:t>„</a:t>
            </a:r>
            <a:r>
              <a:rPr lang="hu-HU" sz="1000" i="1" dirty="0">
                <a:solidFill>
                  <a:prstClr val="white"/>
                </a:solidFill>
              </a:rPr>
              <a:t>Fogvatartottak </a:t>
            </a:r>
            <a:r>
              <a:rPr lang="hu-HU" sz="1000" i="1" dirty="0" err="1">
                <a:solidFill>
                  <a:prstClr val="white"/>
                </a:solidFill>
              </a:rPr>
              <a:t>reintegrációja</a:t>
            </a:r>
            <a:r>
              <a:rPr lang="hu-HU" sz="1000" i="1" dirty="0">
                <a:solidFill>
                  <a:prstClr val="white"/>
                </a:solidFill>
              </a:rPr>
              <a:t>”</a:t>
            </a:r>
          </a:p>
        </p:txBody>
      </p:sp>
      <p:sp>
        <p:nvSpPr>
          <p:cNvPr id="7" name="Szövegdoboz 6">
            <a:extLst>
              <a:ext uri="{FF2B5EF4-FFF2-40B4-BE49-F238E27FC236}">
                <a16:creationId xmlns:a16="http://schemas.microsoft.com/office/drawing/2014/main" id="{67BEA692-5986-3B53-7215-56778ED8A944}"/>
              </a:ext>
            </a:extLst>
          </p:cNvPr>
          <p:cNvSpPr txBox="1"/>
          <p:nvPr/>
        </p:nvSpPr>
        <p:spPr>
          <a:xfrm>
            <a:off x="2375756" y="226478"/>
            <a:ext cx="43204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Foglalkozási rehabilitáció</a:t>
            </a:r>
          </a:p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Jóvátételi felajánlás</a:t>
            </a:r>
          </a:p>
        </p:txBody>
      </p:sp>
    </p:spTree>
    <p:extLst>
      <p:ext uri="{BB962C8B-B14F-4D97-AF65-F5344CB8AC3E}">
        <p14:creationId xmlns:p14="http://schemas.microsoft.com/office/powerpoint/2010/main" val="33998294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47248" cy="4114800"/>
          </a:xfrm>
        </p:spPr>
        <p:txBody>
          <a:bodyPr>
            <a:normAutofit/>
          </a:bodyPr>
          <a:lstStyle/>
          <a:p>
            <a:endParaRPr lang="hu-HU" altLang="hu-HU" sz="2400" b="1" dirty="0">
              <a:solidFill>
                <a:srgbClr val="000000"/>
              </a:solidFill>
            </a:endParaRPr>
          </a:p>
          <a:p>
            <a:endParaRPr lang="hu-HU" altLang="hu-HU" b="1" dirty="0">
              <a:solidFill>
                <a:srgbClr val="000000"/>
              </a:solidFill>
            </a:endParaRP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8680" y="1340768"/>
            <a:ext cx="7164288" cy="5373216"/>
          </a:xfrm>
          <a:prstGeom prst="rect">
            <a:avLst/>
          </a:prstGeom>
        </p:spPr>
      </p:pic>
      <p:pic>
        <p:nvPicPr>
          <p:cNvPr id="16" name="Kép 15">
            <a:extLst>
              <a:ext uri="{FF2B5EF4-FFF2-40B4-BE49-F238E27FC236}">
                <a16:creationId xmlns:a16="http://schemas.microsoft.com/office/drawing/2014/main" id="{54DB24A0-5784-6214-956C-BF55330333F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5701"/>
            <a:ext cx="1187624" cy="668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" name="Téglalap 16">
            <a:extLst>
              <a:ext uri="{FF2B5EF4-FFF2-40B4-BE49-F238E27FC236}">
                <a16:creationId xmlns:a16="http://schemas.microsoft.com/office/drawing/2014/main" id="{BF0245E0-83B0-C079-DC1A-63C6E0304252}"/>
              </a:ext>
            </a:extLst>
          </p:cNvPr>
          <p:cNvSpPr/>
          <p:nvPr/>
        </p:nvSpPr>
        <p:spPr>
          <a:xfrm>
            <a:off x="7196823" y="329665"/>
            <a:ext cx="19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000" dirty="0">
                <a:solidFill>
                  <a:prstClr val="white"/>
                </a:solidFill>
              </a:rPr>
              <a:t>EFOP-1.3.3-16-2016-00001 </a:t>
            </a:r>
          </a:p>
          <a:p>
            <a:pPr lvl="0" algn="ctr"/>
            <a:r>
              <a:rPr lang="hu-HU" sz="1000" dirty="0">
                <a:solidFill>
                  <a:prstClr val="white"/>
                </a:solidFill>
              </a:rPr>
              <a:t>„</a:t>
            </a:r>
            <a:r>
              <a:rPr lang="hu-HU" sz="1000" i="1" dirty="0">
                <a:solidFill>
                  <a:prstClr val="white"/>
                </a:solidFill>
              </a:rPr>
              <a:t>Fogvatartottak </a:t>
            </a:r>
            <a:r>
              <a:rPr lang="hu-HU" sz="1000" i="1" dirty="0" err="1">
                <a:solidFill>
                  <a:prstClr val="white"/>
                </a:solidFill>
              </a:rPr>
              <a:t>reintegrációja</a:t>
            </a:r>
            <a:r>
              <a:rPr lang="hu-HU" sz="1000" i="1" dirty="0">
                <a:solidFill>
                  <a:prstClr val="white"/>
                </a:solidFill>
              </a:rPr>
              <a:t>”</a:t>
            </a:r>
          </a:p>
        </p:txBody>
      </p:sp>
      <p:sp>
        <p:nvSpPr>
          <p:cNvPr id="18" name="Szövegdoboz 17">
            <a:extLst>
              <a:ext uri="{FF2B5EF4-FFF2-40B4-BE49-F238E27FC236}">
                <a16:creationId xmlns:a16="http://schemas.microsoft.com/office/drawing/2014/main" id="{2B5AC5C9-FA16-88F8-7246-BE28A2BE3F17}"/>
              </a:ext>
            </a:extLst>
          </p:cNvPr>
          <p:cNvSpPr txBox="1"/>
          <p:nvPr/>
        </p:nvSpPr>
        <p:spPr>
          <a:xfrm>
            <a:off x="2375756" y="226478"/>
            <a:ext cx="43204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Foglalkozási rehabilitáció</a:t>
            </a:r>
          </a:p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Jóvátételi felajánlás</a:t>
            </a:r>
          </a:p>
        </p:txBody>
      </p:sp>
    </p:spTree>
    <p:extLst>
      <p:ext uri="{BB962C8B-B14F-4D97-AF65-F5344CB8AC3E}">
        <p14:creationId xmlns:p14="http://schemas.microsoft.com/office/powerpoint/2010/main" val="830738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helye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44" r="19444"/>
          <a:stretch>
            <a:fillRect/>
          </a:stretch>
        </p:blipFill>
        <p:spPr>
          <a:xfrm>
            <a:off x="2411760" y="1340768"/>
            <a:ext cx="4400606" cy="5400744"/>
          </a:xfr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CFE0A62B-A5DB-3834-AC16-2FE6522D53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5701"/>
            <a:ext cx="1187624" cy="668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BD0C0EFE-8C83-1086-8752-1E21593F670B}"/>
              </a:ext>
            </a:extLst>
          </p:cNvPr>
          <p:cNvSpPr/>
          <p:nvPr/>
        </p:nvSpPr>
        <p:spPr>
          <a:xfrm>
            <a:off x="7196823" y="329665"/>
            <a:ext cx="19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000" dirty="0">
                <a:solidFill>
                  <a:prstClr val="white"/>
                </a:solidFill>
              </a:rPr>
              <a:t>EFOP-1.3.3-16-2016-00001 </a:t>
            </a:r>
          </a:p>
          <a:p>
            <a:pPr lvl="0" algn="ctr"/>
            <a:r>
              <a:rPr lang="hu-HU" sz="1000" dirty="0">
                <a:solidFill>
                  <a:prstClr val="white"/>
                </a:solidFill>
              </a:rPr>
              <a:t>„</a:t>
            </a:r>
            <a:r>
              <a:rPr lang="hu-HU" sz="1000" i="1" dirty="0">
                <a:solidFill>
                  <a:prstClr val="white"/>
                </a:solidFill>
              </a:rPr>
              <a:t>Fogvatartottak </a:t>
            </a:r>
            <a:r>
              <a:rPr lang="hu-HU" sz="1000" i="1" dirty="0" err="1">
                <a:solidFill>
                  <a:prstClr val="white"/>
                </a:solidFill>
              </a:rPr>
              <a:t>reintegrációja</a:t>
            </a:r>
            <a:r>
              <a:rPr lang="hu-HU" sz="1000" i="1" dirty="0">
                <a:solidFill>
                  <a:prstClr val="white"/>
                </a:solidFill>
              </a:rPr>
              <a:t>”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849367B3-7C54-A75C-D8D5-F43E07046A7C}"/>
              </a:ext>
            </a:extLst>
          </p:cNvPr>
          <p:cNvSpPr txBox="1"/>
          <p:nvPr/>
        </p:nvSpPr>
        <p:spPr>
          <a:xfrm>
            <a:off x="2375756" y="226478"/>
            <a:ext cx="43204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Foglalkozási rehabilitáció</a:t>
            </a:r>
          </a:p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Jóvátételi felajánlás</a:t>
            </a:r>
          </a:p>
        </p:txBody>
      </p:sp>
    </p:spTree>
    <p:extLst>
      <p:ext uri="{BB962C8B-B14F-4D97-AF65-F5344CB8AC3E}">
        <p14:creationId xmlns:p14="http://schemas.microsoft.com/office/powerpoint/2010/main" val="1597466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Kép helye 2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5" r="9405"/>
          <a:stretch>
            <a:fillRect/>
          </a:stretch>
        </p:blipFill>
        <p:spPr>
          <a:xfrm>
            <a:off x="2465243" y="1350479"/>
            <a:ext cx="4368539" cy="5361389"/>
          </a:xfr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BBA756A1-2038-2849-17CF-5075A5D357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5701"/>
            <a:ext cx="1187624" cy="668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91075E2F-FD84-88D5-AEE4-9CFC813C2F72}"/>
              </a:ext>
            </a:extLst>
          </p:cNvPr>
          <p:cNvSpPr/>
          <p:nvPr/>
        </p:nvSpPr>
        <p:spPr>
          <a:xfrm>
            <a:off x="7196823" y="329665"/>
            <a:ext cx="19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000" dirty="0">
                <a:solidFill>
                  <a:prstClr val="white"/>
                </a:solidFill>
              </a:rPr>
              <a:t>EFOP-1.3.3-16-2016-00001 </a:t>
            </a:r>
          </a:p>
          <a:p>
            <a:pPr lvl="0" algn="ctr"/>
            <a:r>
              <a:rPr lang="hu-HU" sz="1000" dirty="0">
                <a:solidFill>
                  <a:prstClr val="white"/>
                </a:solidFill>
              </a:rPr>
              <a:t>„</a:t>
            </a:r>
            <a:r>
              <a:rPr lang="hu-HU" sz="1000" i="1" dirty="0">
                <a:solidFill>
                  <a:prstClr val="white"/>
                </a:solidFill>
              </a:rPr>
              <a:t>Fogvatartottak </a:t>
            </a:r>
            <a:r>
              <a:rPr lang="hu-HU" sz="1000" i="1" dirty="0" err="1">
                <a:solidFill>
                  <a:prstClr val="white"/>
                </a:solidFill>
              </a:rPr>
              <a:t>reintegrációja</a:t>
            </a:r>
            <a:r>
              <a:rPr lang="hu-HU" sz="1000" i="1" dirty="0">
                <a:solidFill>
                  <a:prstClr val="white"/>
                </a:solidFill>
              </a:rPr>
              <a:t>”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D233FF0A-90AB-22B1-0AFC-6462B9293F75}"/>
              </a:ext>
            </a:extLst>
          </p:cNvPr>
          <p:cNvSpPr txBox="1"/>
          <p:nvPr/>
        </p:nvSpPr>
        <p:spPr>
          <a:xfrm>
            <a:off x="2375756" y="226478"/>
            <a:ext cx="43204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Foglalkozási rehabilitáció</a:t>
            </a:r>
          </a:p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Jóvátételi felajánlás</a:t>
            </a:r>
          </a:p>
        </p:txBody>
      </p:sp>
    </p:spTree>
    <p:extLst>
      <p:ext uri="{BB962C8B-B14F-4D97-AF65-F5344CB8AC3E}">
        <p14:creationId xmlns:p14="http://schemas.microsoft.com/office/powerpoint/2010/main" val="23686531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250" advClick="0" advTm="3000">
        <p14:prism isContent="1"/>
      </p:transition>
    </mc:Choice>
    <mc:Fallback>
      <p:transition spd="slow" advClick="0" advTm="3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helye 4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r="9093"/>
          <a:stretch>
            <a:fillRect/>
          </a:stretch>
        </p:blipFill>
        <p:spPr>
          <a:xfrm>
            <a:off x="2483768" y="1340768"/>
            <a:ext cx="4347803" cy="5335940"/>
          </a:xfr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65648805-CC51-D2D5-3A9E-360046F41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5701"/>
            <a:ext cx="1187624" cy="668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E701A23D-CC50-57DD-965E-4751BD861170}"/>
              </a:ext>
            </a:extLst>
          </p:cNvPr>
          <p:cNvSpPr/>
          <p:nvPr/>
        </p:nvSpPr>
        <p:spPr>
          <a:xfrm>
            <a:off x="7196823" y="329665"/>
            <a:ext cx="19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000" dirty="0">
                <a:solidFill>
                  <a:prstClr val="white"/>
                </a:solidFill>
              </a:rPr>
              <a:t>EFOP-1.3.3-16-2016-00001 </a:t>
            </a:r>
          </a:p>
          <a:p>
            <a:pPr lvl="0" algn="ctr"/>
            <a:r>
              <a:rPr lang="hu-HU" sz="1000" dirty="0">
                <a:solidFill>
                  <a:prstClr val="white"/>
                </a:solidFill>
              </a:rPr>
              <a:t>„</a:t>
            </a:r>
            <a:r>
              <a:rPr lang="hu-HU" sz="1000" i="1" dirty="0">
                <a:solidFill>
                  <a:prstClr val="white"/>
                </a:solidFill>
              </a:rPr>
              <a:t>Fogvatartottak </a:t>
            </a:r>
            <a:r>
              <a:rPr lang="hu-HU" sz="1000" i="1" dirty="0" err="1">
                <a:solidFill>
                  <a:prstClr val="white"/>
                </a:solidFill>
              </a:rPr>
              <a:t>reintegrációja</a:t>
            </a:r>
            <a:r>
              <a:rPr lang="hu-HU" sz="1000" i="1" dirty="0">
                <a:solidFill>
                  <a:prstClr val="white"/>
                </a:solidFill>
              </a:rPr>
              <a:t>”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CCFD128A-8BCB-AF0F-89FC-7DD94326BE1A}"/>
              </a:ext>
            </a:extLst>
          </p:cNvPr>
          <p:cNvSpPr txBox="1"/>
          <p:nvPr/>
        </p:nvSpPr>
        <p:spPr>
          <a:xfrm>
            <a:off x="2375756" y="226478"/>
            <a:ext cx="43204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Foglalkozási rehabilitáció</a:t>
            </a:r>
          </a:p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Jóvátételi felajánlás</a:t>
            </a:r>
          </a:p>
        </p:txBody>
      </p:sp>
    </p:spTree>
    <p:extLst>
      <p:ext uri="{BB962C8B-B14F-4D97-AF65-F5344CB8AC3E}">
        <p14:creationId xmlns:p14="http://schemas.microsoft.com/office/powerpoint/2010/main" val="303903712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000" advClick="0" advTm="3000">
        <p15:prstTrans prst="origami"/>
      </p:transition>
    </mc:Choice>
    <mc:Fallback>
      <p:transition spd="slow" advClick="0" advTm="3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0489" y="1385667"/>
            <a:ext cx="1529792" cy="5301208"/>
          </a:xfrm>
          <a:prstGeom prst="rect">
            <a:avLst/>
          </a:prstGeom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6AE23567-6472-DDCA-BD2E-E1E936428C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5701"/>
            <a:ext cx="1187624" cy="668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D9648199-C223-C56D-CC58-778858A222C0}"/>
              </a:ext>
            </a:extLst>
          </p:cNvPr>
          <p:cNvSpPr/>
          <p:nvPr/>
        </p:nvSpPr>
        <p:spPr>
          <a:xfrm>
            <a:off x="7196823" y="329665"/>
            <a:ext cx="19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000" dirty="0">
                <a:solidFill>
                  <a:prstClr val="white"/>
                </a:solidFill>
              </a:rPr>
              <a:t>EFOP-1.3.3-16-2016-00001 </a:t>
            </a:r>
          </a:p>
          <a:p>
            <a:pPr lvl="0" algn="ctr"/>
            <a:r>
              <a:rPr lang="hu-HU" sz="1000" dirty="0">
                <a:solidFill>
                  <a:prstClr val="white"/>
                </a:solidFill>
              </a:rPr>
              <a:t>„</a:t>
            </a:r>
            <a:r>
              <a:rPr lang="hu-HU" sz="1000" i="1" dirty="0">
                <a:solidFill>
                  <a:prstClr val="white"/>
                </a:solidFill>
              </a:rPr>
              <a:t>Fogvatartottak </a:t>
            </a:r>
            <a:r>
              <a:rPr lang="hu-HU" sz="1000" i="1" dirty="0" err="1">
                <a:solidFill>
                  <a:prstClr val="white"/>
                </a:solidFill>
              </a:rPr>
              <a:t>reintegrációja</a:t>
            </a:r>
            <a:r>
              <a:rPr lang="hu-HU" sz="1000" i="1" dirty="0">
                <a:solidFill>
                  <a:prstClr val="white"/>
                </a:solidFill>
              </a:rPr>
              <a:t>”</a:t>
            </a:r>
          </a:p>
        </p:txBody>
      </p:sp>
      <p:sp>
        <p:nvSpPr>
          <p:cNvPr id="8" name="Szövegdoboz 7">
            <a:extLst>
              <a:ext uri="{FF2B5EF4-FFF2-40B4-BE49-F238E27FC236}">
                <a16:creationId xmlns:a16="http://schemas.microsoft.com/office/drawing/2014/main" id="{335460FF-DD37-28E5-851B-CBA4FFECC425}"/>
              </a:ext>
            </a:extLst>
          </p:cNvPr>
          <p:cNvSpPr txBox="1"/>
          <p:nvPr/>
        </p:nvSpPr>
        <p:spPr>
          <a:xfrm>
            <a:off x="2375756" y="226478"/>
            <a:ext cx="43204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Foglalkozási rehabilitáció</a:t>
            </a:r>
          </a:p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Jóvátételi felajánlás</a:t>
            </a:r>
          </a:p>
        </p:txBody>
      </p:sp>
    </p:spTree>
    <p:extLst>
      <p:ext uri="{BB962C8B-B14F-4D97-AF65-F5344CB8AC3E}">
        <p14:creationId xmlns:p14="http://schemas.microsoft.com/office/powerpoint/2010/main" val="2383217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8147248" cy="4114800"/>
          </a:xfrm>
        </p:spPr>
        <p:txBody>
          <a:bodyPr>
            <a:normAutofit/>
          </a:bodyPr>
          <a:lstStyle/>
          <a:p>
            <a:endParaRPr lang="hu-HU" altLang="hu-HU" sz="2400" b="1" dirty="0">
              <a:solidFill>
                <a:srgbClr val="000000"/>
              </a:solidFill>
            </a:endParaRPr>
          </a:p>
          <a:p>
            <a:endParaRPr lang="hu-HU" altLang="hu-HU" b="1" dirty="0">
              <a:solidFill>
                <a:srgbClr val="000000"/>
              </a:solidFill>
            </a:endParaRPr>
          </a:p>
          <a:p>
            <a:endParaRPr lang="hu-HU" dirty="0"/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958" y="1290031"/>
            <a:ext cx="7331732" cy="5498799"/>
          </a:xfrm>
          <a:prstGeom prst="rect">
            <a:avLst/>
          </a:prstGeom>
        </p:spPr>
      </p:pic>
      <p:pic>
        <p:nvPicPr>
          <p:cNvPr id="10" name="Kép 9">
            <a:extLst>
              <a:ext uri="{FF2B5EF4-FFF2-40B4-BE49-F238E27FC236}">
                <a16:creationId xmlns:a16="http://schemas.microsoft.com/office/drawing/2014/main" id="{602EE1C2-9B48-53EE-3966-6E28BC79EA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0" y="195701"/>
            <a:ext cx="1187624" cy="6680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Téglalap 10">
            <a:extLst>
              <a:ext uri="{FF2B5EF4-FFF2-40B4-BE49-F238E27FC236}">
                <a16:creationId xmlns:a16="http://schemas.microsoft.com/office/drawing/2014/main" id="{93083604-AFC9-0156-FE08-A4708E94AF22}"/>
              </a:ext>
            </a:extLst>
          </p:cNvPr>
          <p:cNvSpPr/>
          <p:nvPr/>
        </p:nvSpPr>
        <p:spPr>
          <a:xfrm>
            <a:off x="7196823" y="329665"/>
            <a:ext cx="191754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hu-HU" sz="1000" dirty="0">
                <a:solidFill>
                  <a:prstClr val="white"/>
                </a:solidFill>
              </a:rPr>
              <a:t>EFOP-1.3.3-16-2016-00001 </a:t>
            </a:r>
          </a:p>
          <a:p>
            <a:pPr lvl="0" algn="ctr"/>
            <a:r>
              <a:rPr lang="hu-HU" sz="1000" dirty="0">
                <a:solidFill>
                  <a:prstClr val="white"/>
                </a:solidFill>
              </a:rPr>
              <a:t>„</a:t>
            </a:r>
            <a:r>
              <a:rPr lang="hu-HU" sz="1000" i="1" dirty="0">
                <a:solidFill>
                  <a:prstClr val="white"/>
                </a:solidFill>
              </a:rPr>
              <a:t>Fogvatartottak </a:t>
            </a:r>
            <a:r>
              <a:rPr lang="hu-HU" sz="1000" i="1" dirty="0" err="1">
                <a:solidFill>
                  <a:prstClr val="white"/>
                </a:solidFill>
              </a:rPr>
              <a:t>reintegrációja</a:t>
            </a:r>
            <a:r>
              <a:rPr lang="hu-HU" sz="1000" i="1" dirty="0">
                <a:solidFill>
                  <a:prstClr val="white"/>
                </a:solidFill>
              </a:rPr>
              <a:t>”</a:t>
            </a:r>
          </a:p>
        </p:txBody>
      </p:sp>
      <p:sp>
        <p:nvSpPr>
          <p:cNvPr id="12" name="Szövegdoboz 11">
            <a:extLst>
              <a:ext uri="{FF2B5EF4-FFF2-40B4-BE49-F238E27FC236}">
                <a16:creationId xmlns:a16="http://schemas.microsoft.com/office/drawing/2014/main" id="{DC39F594-7BFA-2BD1-4124-6509AD8E4086}"/>
              </a:ext>
            </a:extLst>
          </p:cNvPr>
          <p:cNvSpPr txBox="1"/>
          <p:nvPr/>
        </p:nvSpPr>
        <p:spPr>
          <a:xfrm>
            <a:off x="2375756" y="226478"/>
            <a:ext cx="4320480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Foglalkozási rehabilitáció</a:t>
            </a:r>
          </a:p>
          <a:p>
            <a:pPr algn="ctr"/>
            <a:r>
              <a:rPr lang="hu-HU" b="1" cap="all" dirty="0">
                <a:solidFill>
                  <a:schemeClr val="bg1"/>
                </a:solidFill>
                <a:latin typeface="Arial"/>
                <a:ea typeface="+mj-ea"/>
                <a:cs typeface="Arial"/>
              </a:rPr>
              <a:t>Jóvátételi felajánlás</a:t>
            </a:r>
          </a:p>
        </p:txBody>
      </p:sp>
    </p:spTree>
    <p:extLst>
      <p:ext uri="{BB962C8B-B14F-4D97-AF65-F5344CB8AC3E}">
        <p14:creationId xmlns:p14="http://schemas.microsoft.com/office/powerpoint/2010/main" val="12729535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 advClick="0" advTm="3000">
        <p14:prism isContent="1"/>
      </p:transition>
    </mc:Choice>
    <mc:Fallback>
      <p:transition spd="slow" advClick="0" advTm="3000">
        <p:fade/>
      </p:transition>
    </mc:Fallback>
  </mc:AlternateContent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GYENI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2508</TotalTime>
  <Words>122</Words>
  <Application>Microsoft Office PowerPoint</Application>
  <PresentationFormat>Diavetítés a képernyőre (4:3 oldalarány)</PresentationFormat>
  <Paragraphs>53</Paragraphs>
  <Slides>12</Slides>
  <Notes>1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2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Office-téma</vt:lpstr>
      <vt:lpstr>  Foglalkozási rehabilitáció  Jóvátételi felajánlás – Átadott termékek    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>novak.adam@gmail.com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Asdfsdafa dsfasd asdf</dc:title>
  <dc:creator>Ádám Novák</dc:creator>
  <cp:lastModifiedBy>Attila Váczy</cp:lastModifiedBy>
  <cp:revision>282</cp:revision>
  <cp:lastPrinted>2017-05-26T13:19:35Z</cp:lastPrinted>
  <dcterms:created xsi:type="dcterms:W3CDTF">2014-03-03T11:13:53Z</dcterms:created>
  <dcterms:modified xsi:type="dcterms:W3CDTF">2023-10-14T16:41:36Z</dcterms:modified>
</cp:coreProperties>
</file>